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Lato"/>
      <p:regular r:id="rId11"/>
      <p:bold r:id="rId12"/>
      <p:italic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Lato-regular.fntdata"/><Relationship Id="rId10" Type="http://schemas.openxmlformats.org/officeDocument/2006/relationships/slide" Target="slides/slide5.xml"/><Relationship Id="rId13" Type="http://schemas.openxmlformats.org/officeDocument/2006/relationships/font" Target="fonts/Lato-italic.fntdata"/><Relationship Id="rId12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fa7b03ff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fa7b03ff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fa7b03ff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fa7b03ff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bfa7b03ff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bfa7b03ff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bfa7b03ff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bfa7b03ff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181A1B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gif"/><Relationship Id="rId4" Type="http://schemas.openxmlformats.org/officeDocument/2006/relationships/image" Target="../media/image1.gif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giphy.com/" TargetMode="External"/><Relationship Id="rId6" Type="http://schemas.openxmlformats.org/officeDocument/2006/relationships/hyperlink" Target="https://br.pinterest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375" y="1671750"/>
            <a:ext cx="1800000" cy="1800000"/>
          </a:xfrm>
          <a:prstGeom prst="ellipse">
            <a:avLst/>
          </a:prstGeom>
          <a:noFill/>
          <a:ln cap="flat" cmpd="sng" w="9525">
            <a:solidFill>
              <a:srgbClr val="8B79C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" name="Google Shape;55;p13"/>
          <p:cNvSpPr txBox="1"/>
          <p:nvPr/>
        </p:nvSpPr>
        <p:spPr>
          <a:xfrm>
            <a:off x="3616175" y="1478850"/>
            <a:ext cx="50523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8B79C1"/>
                </a:solidFill>
                <a:latin typeface="Lato"/>
                <a:ea typeface="Lato"/>
                <a:cs typeface="Lato"/>
                <a:sym typeface="Lato"/>
              </a:rPr>
              <a:t>Name:</a:t>
            </a:r>
            <a:r>
              <a:rPr lang="pt-BR" sz="2000">
                <a:solidFill>
                  <a:srgbClr val="8B79C1"/>
                </a:solidFill>
                <a:latin typeface="Lato"/>
                <a:ea typeface="Lato"/>
                <a:cs typeface="Lato"/>
                <a:sym typeface="Lato"/>
              </a:rPr>
              <a:t> Alisson Luan de Lima Peloso</a:t>
            </a:r>
            <a:endParaRPr sz="2000">
              <a:solidFill>
                <a:srgbClr val="8B79C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Nome:</a:t>
            </a:r>
            <a:r>
              <a:rPr i="1" lang="pt-BR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Alisson Luan de Lima Peloso</a:t>
            </a:r>
            <a:endParaRPr i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8B79C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8B79C1"/>
                </a:solidFill>
                <a:latin typeface="Lato"/>
                <a:ea typeface="Lato"/>
                <a:cs typeface="Lato"/>
                <a:sym typeface="Lato"/>
              </a:rPr>
              <a:t>Age:</a:t>
            </a:r>
            <a:r>
              <a:rPr lang="pt-BR" sz="2000">
                <a:solidFill>
                  <a:srgbClr val="8B79C1"/>
                </a:solidFill>
                <a:latin typeface="Lato"/>
                <a:ea typeface="Lato"/>
                <a:cs typeface="Lato"/>
                <a:sym typeface="Lato"/>
              </a:rPr>
              <a:t> 20 years old</a:t>
            </a:r>
            <a:endParaRPr sz="2000">
              <a:solidFill>
                <a:srgbClr val="8B79C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Idade:</a:t>
            </a:r>
            <a:r>
              <a:rPr i="1" lang="pt-BR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20 anos</a:t>
            </a:r>
            <a:endParaRPr i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B79C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000">
                <a:solidFill>
                  <a:srgbClr val="8B79C1"/>
                </a:solidFill>
                <a:latin typeface="Lato"/>
                <a:ea typeface="Lato"/>
                <a:cs typeface="Lato"/>
                <a:sym typeface="Lato"/>
              </a:rPr>
              <a:t>Hometown</a:t>
            </a:r>
            <a:r>
              <a:rPr b="1" lang="pt-BR" sz="2000">
                <a:solidFill>
                  <a:srgbClr val="8B79C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r>
              <a:rPr lang="pt-BR" sz="2000">
                <a:solidFill>
                  <a:srgbClr val="8B79C1"/>
                </a:solidFill>
                <a:latin typeface="Lato"/>
                <a:ea typeface="Lato"/>
                <a:cs typeface="Lato"/>
                <a:sym typeface="Lato"/>
              </a:rPr>
              <a:t> Concórdia</a:t>
            </a:r>
            <a:endParaRPr sz="2000">
              <a:solidFill>
                <a:srgbClr val="8B79C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Cidade:</a:t>
            </a:r>
            <a:r>
              <a:rPr i="1" lang="pt-BR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Concórdia</a:t>
            </a:r>
            <a:endParaRPr>
              <a:solidFill>
                <a:srgbClr val="8B79C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3240000" y="638250"/>
            <a:ext cx="0" cy="3867000"/>
          </a:xfrm>
          <a:prstGeom prst="straightConnector1">
            <a:avLst/>
          </a:prstGeom>
          <a:noFill/>
          <a:ln cap="flat" cmpd="sng" w="9525">
            <a:solidFill>
              <a:srgbClr val="8B79C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pt-BR" sz="2000">
                <a:solidFill>
                  <a:srgbClr val="8B79C1"/>
                </a:solidFill>
                <a:latin typeface="Lato"/>
                <a:ea typeface="Lato"/>
                <a:cs typeface="Lato"/>
                <a:sym typeface="Lato"/>
              </a:rPr>
              <a:t>Interests</a:t>
            </a:r>
            <a:r>
              <a:rPr b="1" lang="pt-BR" sz="2200">
                <a:solidFill>
                  <a:srgbClr val="8B79C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i="1" lang="pt-BR" sz="17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(Interesses)</a:t>
            </a:r>
            <a:endParaRPr sz="2720">
              <a:solidFill>
                <a:schemeClr val="lt2"/>
              </a:solidFill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6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8B79C1"/>
              </a:buClr>
              <a:buSzPts val="1500"/>
              <a:buFont typeface="Lato"/>
              <a:buChar char="●"/>
            </a:pPr>
            <a:r>
              <a:rPr lang="pt-BR" sz="1500">
                <a:solidFill>
                  <a:srgbClr val="8B79C1"/>
                </a:solidFill>
                <a:latin typeface="Lato"/>
                <a:ea typeface="Lato"/>
                <a:cs typeface="Lato"/>
                <a:sym typeface="Lato"/>
              </a:rPr>
              <a:t>I really like The Technology World and its applications in our lives</a:t>
            </a:r>
            <a:r>
              <a:rPr lang="pt-BR" sz="1500">
                <a:solidFill>
                  <a:srgbClr val="8B79C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500">
              <a:solidFill>
                <a:srgbClr val="8B79C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"/>
              <a:buChar char="●"/>
            </a:pPr>
            <a:r>
              <a:rPr i="1" lang="pt-BR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Eu gosto muito do Mundo da Tecnologia e suas aplicações em nossas vidas.</a:t>
            </a:r>
            <a:endParaRPr i="1" sz="16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311700" y="1906050"/>
            <a:ext cx="85206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B79C1"/>
              </a:buClr>
              <a:buSzPts val="1500"/>
              <a:buFont typeface="Lato"/>
              <a:buChar char="●"/>
            </a:pPr>
            <a:r>
              <a:rPr lang="pt-BR" sz="1500">
                <a:solidFill>
                  <a:srgbClr val="8B79C1"/>
                </a:solidFill>
                <a:latin typeface="Lato"/>
                <a:ea typeface="Lato"/>
                <a:cs typeface="Lato"/>
                <a:sym typeface="Lato"/>
              </a:rPr>
              <a:t>I have some interest in games, but i don’t play often. I usually watch livestreams on Twitch.</a:t>
            </a:r>
            <a:endParaRPr sz="1500">
              <a:solidFill>
                <a:srgbClr val="8B79C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"/>
              <a:buChar char="●"/>
            </a:pPr>
            <a:r>
              <a:rPr i="1" lang="pt-BR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Eu tenho interesse em jogos, mas não jogo frequentemente. Eu costumo assistir transmissões ao vivo na Twitch.</a:t>
            </a:r>
            <a:endParaRPr sz="1200"/>
          </a:p>
        </p:txBody>
      </p:sp>
      <p:sp>
        <p:nvSpPr>
          <p:cNvPr id="64" name="Google Shape;64;p14"/>
          <p:cNvSpPr txBox="1"/>
          <p:nvPr/>
        </p:nvSpPr>
        <p:spPr>
          <a:xfrm>
            <a:off x="311700" y="3331225"/>
            <a:ext cx="8520600" cy="11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B79C1"/>
              </a:buClr>
              <a:buSzPts val="1500"/>
              <a:buFont typeface="Lato"/>
              <a:buChar char="●"/>
            </a:pPr>
            <a:r>
              <a:rPr lang="pt-BR" sz="1500">
                <a:solidFill>
                  <a:srgbClr val="8B79C1"/>
                </a:solidFill>
                <a:latin typeface="Lato"/>
                <a:ea typeface="Lato"/>
                <a:cs typeface="Lato"/>
                <a:sym typeface="Lato"/>
              </a:rPr>
              <a:t>The basketball is a hobby for me. I trained this sport for 5 years and I still like it very much. I watch the NBA when LeBron James is playing.</a:t>
            </a:r>
            <a:endParaRPr sz="1500">
              <a:solidFill>
                <a:srgbClr val="8B79C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"/>
              <a:buChar char="●"/>
            </a:pPr>
            <a:r>
              <a:rPr i="1" lang="pt-BR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O basquetebol é um passatempo pra mim. Eu treinei esse esporte por 5 anos e ainda gosto muito. Eu assisto NBA quando o LeBron james está jogando.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9450" y="2540850"/>
            <a:ext cx="1405111" cy="79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5563" y="4188574"/>
            <a:ext cx="1552875" cy="8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5250" y="518400"/>
            <a:ext cx="425925" cy="42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200">
                <a:solidFill>
                  <a:srgbClr val="8B79C1"/>
                </a:solidFill>
                <a:latin typeface="Lato"/>
                <a:ea typeface="Lato"/>
                <a:cs typeface="Lato"/>
                <a:sym typeface="Lato"/>
              </a:rPr>
              <a:t>Experiences</a:t>
            </a:r>
            <a:r>
              <a:rPr b="1" lang="pt-BR" sz="2200">
                <a:solidFill>
                  <a:srgbClr val="8B79C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i="1" lang="pt-BR" sz="17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(Experiências)</a:t>
            </a:r>
            <a:endParaRPr sz="2720">
              <a:solidFill>
                <a:schemeClr val="lt2"/>
              </a:solidFill>
            </a:endParaRPr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30835" lvl="0" marL="457200" rtl="0" algn="l">
              <a:spcBef>
                <a:spcPts val="0"/>
              </a:spcBef>
              <a:spcAft>
                <a:spcPts val="0"/>
              </a:spcAft>
              <a:buClr>
                <a:srgbClr val="8B79C1"/>
              </a:buClr>
              <a:buSzPct val="100000"/>
              <a:buFont typeface="Lato"/>
              <a:buChar char="●"/>
            </a:pPr>
            <a:r>
              <a:rPr lang="pt-BR" sz="2300">
                <a:solidFill>
                  <a:srgbClr val="8B79C1"/>
                </a:solidFill>
                <a:latin typeface="Lato"/>
                <a:ea typeface="Lato"/>
                <a:cs typeface="Lato"/>
                <a:sym typeface="Lato"/>
              </a:rPr>
              <a:t>I worked at Ó DOIS GO in Concórdia for two and half years. It is a marketing company.</a:t>
            </a:r>
            <a:endParaRPr sz="2300">
              <a:solidFill>
                <a:srgbClr val="8B79C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Lato"/>
              <a:buChar char="●"/>
            </a:pPr>
            <a:r>
              <a:rPr i="1" lang="pt-BR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Eu trabalhei na Ó DOIS GO em Concórdia por dois anos e meio. É uma empresa de marketing.</a:t>
            </a:r>
            <a:endParaRPr i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835" lvl="0" marL="457200" rtl="0" algn="l">
              <a:spcBef>
                <a:spcPts val="1200"/>
              </a:spcBef>
              <a:spcAft>
                <a:spcPts val="0"/>
              </a:spcAft>
              <a:buClr>
                <a:srgbClr val="8B79C1"/>
              </a:buClr>
              <a:buSzPct val="100000"/>
              <a:buFont typeface="Lato"/>
              <a:buChar char="●"/>
            </a:pPr>
            <a:r>
              <a:rPr lang="pt-BR" sz="2300">
                <a:solidFill>
                  <a:srgbClr val="8B79C1"/>
                </a:solidFill>
                <a:latin typeface="Lato"/>
                <a:ea typeface="Lato"/>
                <a:cs typeface="Lato"/>
                <a:sym typeface="Lato"/>
              </a:rPr>
              <a:t>I attended in the Evento HOJE (in Concórdia too) in 2017 as a viewer and in 2018/2019 as a staffer.  </a:t>
            </a:r>
            <a:endParaRPr sz="2300">
              <a:solidFill>
                <a:srgbClr val="8B79C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Lato"/>
              <a:buChar char="●"/>
            </a:pPr>
            <a:r>
              <a:rPr i="1" lang="pt-BR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Eu participei do Evento HOJE (em Concórdia também) em 2017 como expectador e em 2018/2019 como colaborador.</a:t>
            </a:r>
            <a:endParaRPr i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835" lvl="0" marL="457200" rtl="0" algn="l">
              <a:spcBef>
                <a:spcPts val="1200"/>
              </a:spcBef>
              <a:spcAft>
                <a:spcPts val="0"/>
              </a:spcAft>
              <a:buClr>
                <a:srgbClr val="8B79C1"/>
              </a:buClr>
              <a:buSzPct val="100000"/>
              <a:buFont typeface="Lato"/>
              <a:buChar char="●"/>
            </a:pPr>
            <a:r>
              <a:rPr lang="pt-BR" sz="2300">
                <a:solidFill>
                  <a:srgbClr val="8B79C1"/>
                </a:solidFill>
                <a:latin typeface="Lato"/>
                <a:ea typeface="Lato"/>
                <a:cs typeface="Lato"/>
                <a:sym typeface="Lato"/>
              </a:rPr>
              <a:t>In the academic part, I introduced the “ENERGY” project at the VIII Mocisc and got the first position in the state stage. In 2018, I received the “Best Student Award” of my classroom and I have a certification to prove it LOL.</a:t>
            </a:r>
            <a:endParaRPr sz="2300">
              <a:solidFill>
                <a:srgbClr val="8B79C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Lato"/>
              <a:buChar char="●"/>
            </a:pPr>
            <a:r>
              <a:rPr i="1" lang="pt-BR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Na parte acadêmica, eu apresentei o projeto “ENERGY” na VIII Mocisc e consegui a primeira posição na etapa estadual. Em 2018, recebi o “Prêmio de Melhor Aluno” da sala de aula e eu tenho um certificado para provar hehe.</a:t>
            </a:r>
            <a:endParaRPr i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9250" y="485025"/>
            <a:ext cx="492700" cy="4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200">
                <a:solidFill>
                  <a:srgbClr val="8B79C1"/>
                </a:solidFill>
                <a:latin typeface="Lato"/>
                <a:ea typeface="Lato"/>
                <a:cs typeface="Lato"/>
                <a:sym typeface="Lato"/>
              </a:rPr>
              <a:t>Computer Science</a:t>
            </a:r>
            <a:r>
              <a:rPr b="1" lang="pt-BR" sz="2200">
                <a:solidFill>
                  <a:srgbClr val="8B79C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i="1" lang="pt-BR" sz="17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(Ciência da Computação)</a:t>
            </a:r>
            <a:endParaRPr sz="2720">
              <a:solidFill>
                <a:schemeClr val="lt2"/>
              </a:solidFill>
            </a:endParaRPr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30835" lvl="0" marL="457200" rtl="0" algn="l">
              <a:spcBef>
                <a:spcPts val="0"/>
              </a:spcBef>
              <a:spcAft>
                <a:spcPts val="0"/>
              </a:spcAft>
              <a:buClr>
                <a:srgbClr val="8B79C1"/>
              </a:buClr>
              <a:buSzPct val="100000"/>
              <a:buFont typeface="Lato"/>
              <a:buChar char="●"/>
            </a:pPr>
            <a:r>
              <a:rPr lang="pt-BR" sz="2300">
                <a:solidFill>
                  <a:srgbClr val="8B79C1"/>
                </a:solidFill>
                <a:latin typeface="Lato"/>
                <a:ea typeface="Lato"/>
                <a:cs typeface="Lato"/>
                <a:sym typeface="Lato"/>
              </a:rPr>
              <a:t>I don’t know in which field I want to work yet. </a:t>
            </a:r>
            <a:r>
              <a:rPr b="1" lang="pt-BR" sz="2300">
                <a:solidFill>
                  <a:srgbClr val="8B79C1"/>
                </a:solidFill>
                <a:latin typeface="Lato"/>
                <a:ea typeface="Lato"/>
                <a:cs typeface="Lato"/>
                <a:sym typeface="Lato"/>
              </a:rPr>
              <a:t>🤔</a:t>
            </a:r>
            <a:endParaRPr b="1" sz="2300">
              <a:solidFill>
                <a:srgbClr val="8B79C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Lato"/>
              <a:buChar char="●"/>
            </a:pPr>
            <a:r>
              <a:rPr i="1" lang="pt-BR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Eu não sei em qual área quero trabalhar ainda.</a:t>
            </a:r>
            <a:endParaRPr i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835" lvl="0" marL="457200" rtl="0" algn="l">
              <a:spcBef>
                <a:spcPts val="1200"/>
              </a:spcBef>
              <a:spcAft>
                <a:spcPts val="0"/>
              </a:spcAft>
              <a:buClr>
                <a:srgbClr val="8B79C1"/>
              </a:buClr>
              <a:buSzPct val="100000"/>
              <a:buFont typeface="Lato"/>
              <a:buChar char="●"/>
            </a:pPr>
            <a:r>
              <a:rPr lang="pt-BR" sz="2300">
                <a:solidFill>
                  <a:srgbClr val="8B79C1"/>
                </a:solidFill>
                <a:latin typeface="Lato"/>
                <a:ea typeface="Lato"/>
                <a:cs typeface="Lato"/>
                <a:sym typeface="Lato"/>
              </a:rPr>
              <a:t>I like development in general (create solutions to problems).</a:t>
            </a:r>
            <a:endParaRPr sz="2300">
              <a:solidFill>
                <a:srgbClr val="8B79C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Lato"/>
              <a:buChar char="●"/>
            </a:pPr>
            <a:r>
              <a:rPr i="1" lang="pt-BR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Gosto de desenvolvimento no geral (criar soluções para os problemas).</a:t>
            </a:r>
            <a:endParaRPr i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835" lvl="0" marL="457200" rtl="0" algn="l">
              <a:spcBef>
                <a:spcPts val="1200"/>
              </a:spcBef>
              <a:spcAft>
                <a:spcPts val="0"/>
              </a:spcAft>
              <a:buClr>
                <a:srgbClr val="8B79C1"/>
              </a:buClr>
              <a:buSzPct val="100000"/>
              <a:buFont typeface="Lato"/>
              <a:buChar char="●"/>
            </a:pPr>
            <a:r>
              <a:rPr lang="pt-BR" sz="2300">
                <a:solidFill>
                  <a:srgbClr val="8B79C1"/>
                </a:solidFill>
                <a:latin typeface="Lato"/>
                <a:ea typeface="Lato"/>
                <a:cs typeface="Lato"/>
                <a:sym typeface="Lato"/>
              </a:rPr>
              <a:t>I'm curious about AI and machine learning.</a:t>
            </a:r>
            <a:endParaRPr sz="2300">
              <a:solidFill>
                <a:srgbClr val="8B79C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Lato"/>
              <a:buChar char="●"/>
            </a:pPr>
            <a:r>
              <a:rPr i="1" lang="pt-BR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Eu tenho curiosidade por Inteligência Artificial e aprendizagem de máquina.</a:t>
            </a:r>
            <a:endParaRPr i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835" lvl="0" marL="457200" rtl="0" algn="l">
              <a:spcBef>
                <a:spcPts val="1200"/>
              </a:spcBef>
              <a:spcAft>
                <a:spcPts val="0"/>
              </a:spcAft>
              <a:buClr>
                <a:srgbClr val="8B79C1"/>
              </a:buClr>
              <a:buSzPct val="100000"/>
              <a:buFont typeface="Lato"/>
              <a:buChar char="●"/>
            </a:pPr>
            <a:r>
              <a:rPr lang="pt-BR" sz="2300">
                <a:solidFill>
                  <a:srgbClr val="8B79C1"/>
                </a:solidFill>
                <a:latin typeface="Lato"/>
                <a:ea typeface="Lato"/>
                <a:cs typeface="Lato"/>
                <a:sym typeface="Lato"/>
              </a:rPr>
              <a:t>I would like to get experience from several areas of computation to be recognized.</a:t>
            </a:r>
            <a:endParaRPr sz="2300">
              <a:solidFill>
                <a:srgbClr val="8B79C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Lato"/>
              <a:buChar char="●"/>
            </a:pPr>
            <a:r>
              <a:rPr i="1" lang="pt-BR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Eu  gostaria de obter experiência em várias áreas da computação e ser reconhecido.</a:t>
            </a:r>
            <a:endParaRPr i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2375" y="489200"/>
            <a:ext cx="484350" cy="4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6900" y="1944950"/>
            <a:ext cx="2350150" cy="176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2200">
                <a:solidFill>
                  <a:srgbClr val="8B79C1"/>
                </a:solidFill>
                <a:latin typeface="Lato"/>
                <a:ea typeface="Lato"/>
                <a:cs typeface="Lato"/>
                <a:sym typeface="Lato"/>
              </a:rPr>
              <a:t>Dreams</a:t>
            </a:r>
            <a:r>
              <a:rPr b="1" lang="pt-BR" sz="2200">
                <a:solidFill>
                  <a:srgbClr val="8B79C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i="1" lang="pt-BR" sz="17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(Sonhos)</a:t>
            </a:r>
            <a:endParaRPr sz="2720">
              <a:solidFill>
                <a:schemeClr val="lt2"/>
              </a:solidFill>
            </a:endParaRPr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41788" lvl="0" marL="457200" rtl="0" algn="l">
              <a:spcBef>
                <a:spcPts val="0"/>
              </a:spcBef>
              <a:spcAft>
                <a:spcPts val="0"/>
              </a:spcAft>
              <a:buClr>
                <a:srgbClr val="8B79C1"/>
              </a:buClr>
              <a:buSzPct val="100000"/>
              <a:buFont typeface="Lato"/>
              <a:buChar char="●"/>
            </a:pPr>
            <a:r>
              <a:rPr lang="pt-BR" sz="2300">
                <a:solidFill>
                  <a:srgbClr val="8B79C1"/>
                </a:solidFill>
                <a:latin typeface="Lato"/>
                <a:ea typeface="Lato"/>
                <a:cs typeface="Lato"/>
                <a:sym typeface="Lato"/>
              </a:rPr>
              <a:t>In the most part of the time, I usually don’t create expectations. But...</a:t>
            </a:r>
            <a:endParaRPr sz="2300">
              <a:solidFill>
                <a:srgbClr val="8B79C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Lato"/>
              <a:buChar char="●"/>
            </a:pPr>
            <a:r>
              <a:rPr i="1" lang="pt-BR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Na maior parte do tempo, eu costumo não criar expectativas. Mas…</a:t>
            </a:r>
            <a:endParaRPr i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1788" lvl="1" marL="914400" rtl="0" algn="l">
              <a:spcBef>
                <a:spcPts val="1200"/>
              </a:spcBef>
              <a:spcAft>
                <a:spcPts val="0"/>
              </a:spcAft>
              <a:buClr>
                <a:srgbClr val="8B79C1"/>
              </a:buClr>
              <a:buSzPct val="100000"/>
              <a:buFont typeface="Lato"/>
              <a:buChar char="○"/>
            </a:pPr>
            <a:r>
              <a:rPr lang="pt-BR" sz="2300">
                <a:solidFill>
                  <a:srgbClr val="8B79C1"/>
                </a:solidFill>
                <a:latin typeface="Lato"/>
                <a:ea typeface="Lato"/>
                <a:cs typeface="Lato"/>
                <a:sym typeface="Lato"/>
              </a:rPr>
              <a:t>Undertake</a:t>
            </a:r>
            <a:r>
              <a:rPr lang="pt-BR" sz="2300">
                <a:solidFill>
                  <a:srgbClr val="8B79C1"/>
                </a:solidFill>
                <a:latin typeface="Lato"/>
                <a:ea typeface="Lato"/>
                <a:cs typeface="Lato"/>
                <a:sym typeface="Lato"/>
              </a:rPr>
              <a:t> 💼</a:t>
            </a:r>
            <a:endParaRPr sz="2300">
              <a:solidFill>
                <a:srgbClr val="8B79C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Lato"/>
              <a:buChar char="○"/>
            </a:pPr>
            <a:r>
              <a:rPr i="1" lang="pt-BR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Empreender</a:t>
            </a:r>
            <a:endParaRPr i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1788" lvl="1" marL="914400" rtl="0" algn="l">
              <a:spcBef>
                <a:spcPts val="1200"/>
              </a:spcBef>
              <a:spcAft>
                <a:spcPts val="0"/>
              </a:spcAft>
              <a:buClr>
                <a:srgbClr val="8B79C1"/>
              </a:buClr>
              <a:buSzPct val="100000"/>
              <a:buFont typeface="Lato"/>
              <a:buChar char="○"/>
            </a:pPr>
            <a:r>
              <a:rPr lang="pt-BR" sz="2300">
                <a:solidFill>
                  <a:srgbClr val="8B79C1"/>
                </a:solidFill>
                <a:latin typeface="Lato"/>
                <a:ea typeface="Lato"/>
                <a:cs typeface="Lato"/>
                <a:sym typeface="Lato"/>
              </a:rPr>
              <a:t>Help people 💜</a:t>
            </a:r>
            <a:endParaRPr sz="2300">
              <a:solidFill>
                <a:srgbClr val="8B79C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Lato"/>
              <a:buChar char="○"/>
            </a:pPr>
            <a:r>
              <a:rPr i="1" lang="pt-BR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Ajudar as pessoas</a:t>
            </a:r>
            <a:endParaRPr i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1788" lvl="1" marL="914400" rtl="0" algn="l">
              <a:spcBef>
                <a:spcPts val="1200"/>
              </a:spcBef>
              <a:spcAft>
                <a:spcPts val="0"/>
              </a:spcAft>
              <a:buClr>
                <a:srgbClr val="8B79C1"/>
              </a:buClr>
              <a:buSzPct val="100000"/>
              <a:buFont typeface="Lato"/>
              <a:buChar char="○"/>
            </a:pPr>
            <a:r>
              <a:rPr lang="pt-BR" sz="2300">
                <a:solidFill>
                  <a:srgbClr val="8B79C1"/>
                </a:solidFill>
                <a:latin typeface="Lato"/>
                <a:ea typeface="Lato"/>
                <a:cs typeface="Lato"/>
                <a:sym typeface="Lato"/>
              </a:rPr>
              <a:t>Experience an amazing journey 🚀</a:t>
            </a:r>
            <a:endParaRPr sz="2300">
              <a:solidFill>
                <a:srgbClr val="8B79C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Lato"/>
              <a:buChar char="○"/>
            </a:pPr>
            <a:r>
              <a:rPr i="1" lang="pt-BR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Vivenciar uma jornada incrível</a:t>
            </a:r>
            <a:endParaRPr i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4625" y="474988"/>
            <a:ext cx="512775" cy="5127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167125" y="4804800"/>
            <a:ext cx="849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E8E6E3"/>
                </a:solidFill>
                <a:latin typeface="Lato"/>
                <a:ea typeface="Lato"/>
                <a:cs typeface="Lato"/>
                <a:sym typeface="Lato"/>
              </a:rPr>
              <a:t>Icons: </a:t>
            </a:r>
            <a:r>
              <a:rPr lang="pt-BR" sz="800" u="sng">
                <a:solidFill>
                  <a:srgbClr val="E8E6E3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pt-BR" sz="800">
                <a:solidFill>
                  <a:srgbClr val="E8E6E3"/>
                </a:solidFill>
                <a:latin typeface="Lato"/>
                <a:ea typeface="Lato"/>
                <a:cs typeface="Lato"/>
                <a:sym typeface="Lato"/>
              </a:rPr>
              <a:t>, GIFs: </a:t>
            </a:r>
            <a:r>
              <a:rPr lang="pt-BR" sz="800" u="sng">
                <a:solidFill>
                  <a:srgbClr val="E8E6E3"/>
                </a:solid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GIPHY</a:t>
            </a:r>
            <a:r>
              <a:rPr lang="pt-BR" sz="800">
                <a:solidFill>
                  <a:srgbClr val="E8E6E3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pt-BR" sz="800" u="sng">
                <a:solidFill>
                  <a:srgbClr val="E8E6E3"/>
                </a:solid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Pinterest</a:t>
            </a:r>
            <a:endParaRPr sz="800">
              <a:solidFill>
                <a:srgbClr val="E8E6E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